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custDataLst>
    <p:tags r:id="rId9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tags" Target="tags/tag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3EF1D-87A4-4B77-A715-4820555F6C76}" type="datetimeFigureOut">
              <a:rPr lang="ru-RU" smtClean="0"/>
              <a:t>08.01.2019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B7409-F1EF-4F88-95DC-9A141EAE3C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5575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3EF1D-87A4-4B77-A715-4820555F6C76}" type="datetimeFigureOut">
              <a:rPr lang="ru-RU" smtClean="0"/>
              <a:t>08.01.2019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B7409-F1EF-4F88-95DC-9A141EAE3C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81216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3EF1D-87A4-4B77-A715-4820555F6C76}" type="datetimeFigureOut">
              <a:rPr lang="ru-RU" smtClean="0"/>
              <a:t>08.01.2019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B7409-F1EF-4F88-95DC-9A141EAE3C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8633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3EF1D-87A4-4B77-A715-4820555F6C76}" type="datetimeFigureOut">
              <a:rPr lang="ru-RU" smtClean="0"/>
              <a:t>08.01.2019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B7409-F1EF-4F88-95DC-9A141EAE3C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23269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3EF1D-87A4-4B77-A715-4820555F6C76}" type="datetimeFigureOut">
              <a:rPr lang="ru-RU" smtClean="0"/>
              <a:t>08.01.2019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B7409-F1EF-4F88-95DC-9A141EAE3C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917140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3EF1D-87A4-4B77-A715-4820555F6C76}" type="datetimeFigureOut">
              <a:rPr lang="ru-RU" smtClean="0"/>
              <a:t>08.01.2019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B7409-F1EF-4F88-95DC-9A141EAE3C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0014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3EF1D-87A4-4B77-A715-4820555F6C76}" type="datetimeFigureOut">
              <a:rPr lang="ru-RU" smtClean="0"/>
              <a:t>08.01.2019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B7409-F1EF-4F88-95DC-9A141EAE3C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99545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3EF1D-87A4-4B77-A715-4820555F6C76}" type="datetimeFigureOut">
              <a:rPr lang="ru-RU" smtClean="0"/>
              <a:t>08.01.2019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B7409-F1EF-4F88-95DC-9A141EAE3C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79562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3EF1D-87A4-4B77-A715-4820555F6C76}" type="datetimeFigureOut">
              <a:rPr lang="ru-RU" smtClean="0"/>
              <a:t>08.01.2019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B7409-F1EF-4F88-95DC-9A141EAE3C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61260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3EF1D-87A4-4B77-A715-4820555F6C76}" type="datetimeFigureOut">
              <a:rPr lang="ru-RU" smtClean="0"/>
              <a:t>08.01.2019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B7409-F1EF-4F88-95DC-9A141EAE3C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72712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3EF1D-87A4-4B77-A715-4820555F6C76}" type="datetimeFigureOut">
              <a:rPr lang="ru-RU" smtClean="0"/>
              <a:t>08.01.2019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B7409-F1EF-4F88-95DC-9A141EAE3C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52019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13EF1D-87A4-4B77-A715-4820555F6C76}" type="datetimeFigureOut">
              <a:rPr lang="ru-RU" smtClean="0"/>
              <a:t>08.01.2019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DB7409-F1EF-4F88-95DC-9A141EAE3C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01310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836713"/>
            <a:ext cx="7772400" cy="2763738"/>
          </a:xfrm>
        </p:spPr>
        <p:txBody>
          <a:bodyPr>
            <a:normAutofit/>
          </a:bodyPr>
          <a:lstStyle/>
          <a:p>
            <a:r>
              <a:rPr lang="kk-KZ" b="1" dirty="0"/>
              <a:t>Дәріс 13.</a:t>
            </a:r>
            <a:r>
              <a:rPr lang="kk-KZ" dirty="0"/>
              <a:t> Визуалды мәліметтерді талдау —</a:t>
            </a:r>
            <a:r>
              <a:rPr lang="ru-RU" dirty="0"/>
              <a:t/>
            </a:r>
            <a:br>
              <a:rPr lang="ru-RU" dirty="0"/>
            </a:br>
            <a:r>
              <a:rPr lang="kk-KZ" dirty="0"/>
              <a:t>Visual Mining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02861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/>
              <a:t>Әдеттегі визуализация әдісі: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k-KZ" dirty="0" smtClean="0"/>
              <a:t>Ақпаратты пайдаланушыға түсінікті етіп көрсетеді;</a:t>
            </a:r>
          </a:p>
          <a:p>
            <a:r>
              <a:rPr lang="kk-KZ" dirty="0" smtClean="0"/>
              <a:t>Бастапқы мәліметтер бойынша заңдылықтарды тиянақты сипатайды;</a:t>
            </a:r>
          </a:p>
          <a:p>
            <a:r>
              <a:rPr lang="kk-KZ" dirty="0" smtClean="0"/>
              <a:t>Ақпарат көлемі азаяды;</a:t>
            </a:r>
          </a:p>
          <a:p>
            <a:r>
              <a:rPr lang="kk-KZ" dirty="0" smtClean="0"/>
              <a:t>Қателерді түзетуге мүмкіндік береді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76219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Data Mining </a:t>
            </a:r>
            <a:r>
              <a:rPr lang="kk-KZ" dirty="0" smtClean="0"/>
              <a:t>құралдарының визуализациясы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kk-KZ" dirty="0" smtClean="0"/>
              <a:t>Әрбір </a:t>
            </a:r>
            <a:r>
              <a:rPr lang="en-US" dirty="0" smtClean="0"/>
              <a:t>Data Mining </a:t>
            </a:r>
            <a:r>
              <a:rPr lang="kk-KZ" dirty="0" smtClean="0"/>
              <a:t> алгоритміне әртүрлі визуализация әдісі қолданылады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88463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Data Mining </a:t>
            </a:r>
            <a:r>
              <a:rPr lang="kk-KZ" dirty="0" smtClean="0"/>
              <a:t>моделінің визуализациясы</a:t>
            </a:r>
            <a:endParaRPr lang="ru-RU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215" y="1988840"/>
            <a:ext cx="8501211" cy="41015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83496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/>
              <a:t>Чернова беті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ru-RU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113" y="1419225"/>
            <a:ext cx="8104187" cy="4019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9481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/>
              <a:t>Ландшафты визулизатор</a:t>
            </a:r>
            <a:endParaRPr lang="ru-RU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4450" y="1988840"/>
            <a:ext cx="6513513" cy="414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559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0390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c96ef0e4173a79dae87d917cca63dd35266133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</TotalTime>
  <Words>52</Words>
  <Application>Microsoft Office PowerPoint</Application>
  <PresentationFormat>Экран (4:3)</PresentationFormat>
  <Paragraphs>11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Дәріс 13. Визуалды мәліметтерді талдау — Visual Mining</vt:lpstr>
      <vt:lpstr>Әдеттегі визуализация әдісі:</vt:lpstr>
      <vt:lpstr>Data Mining құралдарының визуализациясы</vt:lpstr>
      <vt:lpstr>Data Mining моделінің визуализациясы</vt:lpstr>
      <vt:lpstr>Чернова беті</vt:lpstr>
      <vt:lpstr>Ландшафты визулизатор</vt:lpstr>
      <vt:lpstr>Презентация PowerPoint</vt:lpstr>
    </vt:vector>
  </TitlesOfParts>
  <Company>DG Win&amp;Soft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Дәріс 13. Визуалды мәліметтерді талдау — Visual Mining</dc:title>
  <dc:creator>БахНаз</dc:creator>
  <cp:lastModifiedBy>БахНаз</cp:lastModifiedBy>
  <cp:revision>3</cp:revision>
  <dcterms:created xsi:type="dcterms:W3CDTF">2019-01-08T09:17:29Z</dcterms:created>
  <dcterms:modified xsi:type="dcterms:W3CDTF">2019-01-08T11:21:15Z</dcterms:modified>
</cp:coreProperties>
</file>